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1BE9E-156A-4D48-B293-CF5F0856897A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F40A2-16C9-4183-889E-8DCF83674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696200" cy="838200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CCC Sidewalk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Chalk Art Contest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762000"/>
            <a:ext cx="5257800" cy="2923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2015 </a:t>
            </a:r>
            <a:r>
              <a:rPr lang="en-US" b="1" dirty="0" smtClean="0"/>
              <a:t>Theme: </a:t>
            </a:r>
            <a:r>
              <a:rPr lang="en-US" sz="2000" b="1" i="1" u="sng" dirty="0" smtClean="0"/>
              <a:t>Animals Around Us</a:t>
            </a:r>
            <a:endParaRPr lang="en-US" sz="2000" b="1" i="1" u="sng" dirty="0" smtClean="0"/>
          </a:p>
          <a:p>
            <a:r>
              <a:rPr lang="en-US" b="1" dirty="0" smtClean="0"/>
              <a:t>Categories</a:t>
            </a:r>
            <a:r>
              <a:rPr lang="en-US" i="1" dirty="0" smtClean="0"/>
              <a:t>:     grade k-4 *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            grade 5-8 *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            grade 9-12 *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            adult                                   </a:t>
            </a:r>
            <a:r>
              <a:rPr lang="en-US" sz="1100" i="1" dirty="0" smtClean="0"/>
              <a:t>* grade completed</a:t>
            </a:r>
          </a:p>
          <a:p>
            <a:r>
              <a:rPr lang="en-US" b="1" dirty="0" smtClean="0"/>
              <a:t>Rules:       </a:t>
            </a:r>
            <a:r>
              <a:rPr lang="en-US" b="1" dirty="0" smtClean="0"/>
              <a:t> </a:t>
            </a:r>
            <a:r>
              <a:rPr lang="en-US" sz="1400" i="1" dirty="0" smtClean="0"/>
              <a:t>original art composition</a:t>
            </a:r>
          </a:p>
          <a:p>
            <a:r>
              <a:rPr lang="en-US" sz="1400" b="1" i="1" dirty="0"/>
              <a:t> </a:t>
            </a:r>
            <a:r>
              <a:rPr lang="en-US" sz="1400" b="1" i="1" dirty="0" smtClean="0"/>
              <a:t>                         </a:t>
            </a:r>
            <a:r>
              <a:rPr lang="en-US" sz="1400" i="1" dirty="0" smtClean="0"/>
              <a:t>no electronic aides</a:t>
            </a:r>
          </a:p>
          <a:p>
            <a:r>
              <a:rPr lang="en-US" sz="1400" i="1" dirty="0"/>
              <a:t> </a:t>
            </a:r>
            <a:r>
              <a:rPr lang="en-US" sz="1400" i="1" dirty="0" smtClean="0"/>
              <a:t>                         no personal art supplies</a:t>
            </a:r>
          </a:p>
          <a:p>
            <a:r>
              <a:rPr lang="en-US" sz="1400" i="1" dirty="0"/>
              <a:t> </a:t>
            </a:r>
            <a:r>
              <a:rPr lang="en-US" sz="1400" i="1" dirty="0" smtClean="0"/>
              <a:t>                         no “adult content</a:t>
            </a:r>
            <a:r>
              <a:rPr lang="en-US" sz="1400" i="1" dirty="0" smtClean="0"/>
              <a:t>”</a:t>
            </a:r>
          </a:p>
          <a:p>
            <a:r>
              <a:rPr lang="en-US" sz="1400" i="1" dirty="0" smtClean="0"/>
              <a:t> </a:t>
            </a:r>
            <a:r>
              <a:rPr lang="en-US" sz="1400" i="1" dirty="0" smtClean="0"/>
              <a:t>            Categories subject to change based on participation</a:t>
            </a:r>
            <a:endParaRPr lang="en-US" sz="1400" i="1" dirty="0" smtClean="0"/>
          </a:p>
          <a:p>
            <a:r>
              <a:rPr lang="en-US" b="1" u="sng" dirty="0" smtClean="0"/>
              <a:t>    </a:t>
            </a:r>
            <a:r>
              <a:rPr lang="en-US" u="sng" dirty="0"/>
              <a:t>A</a:t>
            </a:r>
            <a:r>
              <a:rPr lang="en-US" u="sng" dirty="0" smtClean="0"/>
              <a:t>rt must be completed between 1:00 – </a:t>
            </a:r>
            <a:r>
              <a:rPr lang="en-US" u="sng" dirty="0" smtClean="0"/>
              <a:t>7:00pm </a:t>
            </a:r>
            <a:r>
              <a:rPr lang="en-US" u="sng" dirty="0" smtClean="0"/>
              <a:t>Fri.</a:t>
            </a:r>
            <a:r>
              <a:rPr lang="en-US" b="1" u="sng" dirty="0" smtClean="0"/>
              <a:t>   </a:t>
            </a:r>
            <a:r>
              <a:rPr lang="en-US" b="1" dirty="0" smtClean="0"/>
              <a:t>        </a:t>
            </a:r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33800" y="3581401"/>
          <a:ext cx="5029200" cy="2895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376637"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</a:tr>
              <a:tr h="484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Theme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860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Center of Interest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Balance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0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Color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895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Overall</a:t>
                      </a:r>
                      <a:r>
                        <a:rPr lang="en-US" sz="1400" baseline="0" dirty="0" smtClean="0"/>
                        <a:t>  Execution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3429000"/>
            <a:ext cx="1447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Chalk, paper towels, &amp; fixative will </a:t>
            </a:r>
          </a:p>
          <a:p>
            <a:r>
              <a:rPr lang="en-US" dirty="0"/>
              <a:t>b</a:t>
            </a:r>
            <a:r>
              <a:rPr lang="en-US" dirty="0" smtClean="0"/>
              <a:t>e furnished by </a:t>
            </a:r>
            <a:r>
              <a:rPr lang="en-US" b="1" dirty="0" smtClean="0"/>
              <a:t>We’ll Care </a:t>
            </a:r>
            <a:r>
              <a:rPr lang="en-US" b="1" dirty="0" smtClean="0"/>
              <a:t>Hair Care &amp; Massage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5791200"/>
            <a:ext cx="3276600" cy="830997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“Category” &amp; “Best of Show” </a:t>
            </a:r>
            <a:r>
              <a:rPr lang="en-US" sz="1600" dirty="0" smtClean="0"/>
              <a:t>Prizes </a:t>
            </a:r>
          </a:p>
          <a:p>
            <a:r>
              <a:rPr lang="en-US" sz="1400" dirty="0" smtClean="0"/>
              <a:t>contributed </a:t>
            </a:r>
            <a:r>
              <a:rPr lang="en-US" sz="1400" dirty="0" smtClean="0"/>
              <a:t>by </a:t>
            </a:r>
            <a:r>
              <a:rPr lang="en-US" b="1" dirty="0" smtClean="0"/>
              <a:t>Explore Art </a:t>
            </a:r>
            <a:r>
              <a:rPr lang="en-US" sz="1400" dirty="0" smtClean="0"/>
              <a:t>&amp; other local businesses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 rot="20810198">
            <a:off x="4669860" y="4937422"/>
            <a:ext cx="39530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Sample Score Card</a:t>
            </a:r>
            <a:endParaRPr lang="en-US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11" name="Picture 10" descr="post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838200"/>
            <a:ext cx="3143134" cy="2216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 descr="poster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3276600"/>
            <a:ext cx="2036928" cy="24033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TextBox 13"/>
          <p:cNvSpPr txBox="1"/>
          <p:nvPr/>
        </p:nvSpPr>
        <p:spPr>
          <a:xfrm>
            <a:off x="3733800" y="6477000"/>
            <a:ext cx="502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Pre-registration : www.hinckleychamber.com</a:t>
            </a:r>
            <a:endParaRPr lang="en-US" b="1" i="1" dirty="0"/>
          </a:p>
        </p:txBody>
      </p:sp>
      <p:sp>
        <p:nvSpPr>
          <p:cNvPr id="16" name="Rectangle 15"/>
          <p:cNvSpPr/>
          <p:nvPr/>
        </p:nvSpPr>
        <p:spPr>
          <a:xfrm rot="20817401">
            <a:off x="6666827" y="1004301"/>
            <a:ext cx="22140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i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FREE EVENT</a:t>
            </a:r>
            <a:endParaRPr lang="en-US" sz="32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25146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2014 Best of Show: Samantha </a:t>
            </a:r>
            <a:r>
              <a:rPr lang="en-US" sz="1400" i="1" dirty="0" err="1" smtClean="0"/>
              <a:t>Bostrom</a:t>
            </a:r>
            <a:endParaRPr lang="en-US" sz="1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0" y="54102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2014: 1</a:t>
            </a:r>
            <a:r>
              <a:rPr lang="en-US" sz="1200" i="1" baseline="30000" dirty="0" smtClean="0"/>
              <a:t>st</a:t>
            </a:r>
            <a:r>
              <a:rPr lang="en-US" sz="1200" i="1" dirty="0" smtClean="0"/>
              <a:t> Annual Contest</a:t>
            </a:r>
            <a:endParaRPr lang="en-US" sz="12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CCC Sidewalk Chalk Art Contest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Sidewalk Chalk Art Contest</dc:title>
  <dc:creator>Best Buy</dc:creator>
  <cp:lastModifiedBy>Best Buy</cp:lastModifiedBy>
  <cp:revision>12</cp:revision>
  <dcterms:created xsi:type="dcterms:W3CDTF">2014-04-11T19:01:55Z</dcterms:created>
  <dcterms:modified xsi:type="dcterms:W3CDTF">2015-05-19T19:08:34Z</dcterms:modified>
</cp:coreProperties>
</file>